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6" r:id="rId8"/>
    <p:sldId id="267" r:id="rId9"/>
    <p:sldId id="260" r:id="rId10"/>
    <p:sldId id="268" r:id="rId11"/>
    <p:sldId id="263" r:id="rId12"/>
    <p:sldId id="269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cFarland" userId="81d02349-2760-4e6f-81d4-4a758b2eb502" providerId="ADAL" clId="{4CE642BE-61F3-4456-B16F-0916753F0492}"/>
    <pc:docChg chg="modSld">
      <pc:chgData name="Diana McFarland" userId="81d02349-2760-4e6f-81d4-4a758b2eb502" providerId="ADAL" clId="{4CE642BE-61F3-4456-B16F-0916753F0492}" dt="2024-02-22T19:15:39.774" v="0" actId="20577"/>
      <pc:docMkLst>
        <pc:docMk/>
      </pc:docMkLst>
      <pc:sldChg chg="modSp mod">
        <pc:chgData name="Diana McFarland" userId="81d02349-2760-4e6f-81d4-4a758b2eb502" providerId="ADAL" clId="{4CE642BE-61F3-4456-B16F-0916753F0492}" dt="2024-02-22T19:15:39.774" v="0" actId="20577"/>
        <pc:sldMkLst>
          <pc:docMk/>
          <pc:sldMk cId="2456941652" sldId="260"/>
        </pc:sldMkLst>
        <pc:spChg chg="mod">
          <ac:chgData name="Diana McFarland" userId="81d02349-2760-4e6f-81d4-4a758b2eb502" providerId="ADAL" clId="{4CE642BE-61F3-4456-B16F-0916753F0492}" dt="2024-02-22T19:15:39.774" v="0" actId="20577"/>
          <ac:spMkLst>
            <pc:docMk/>
            <pc:sldMk cId="2456941652" sldId="260"/>
            <ac:spMk id="3" creationId="{518E3359-90C4-7349-D29E-8891846F09EC}"/>
          </ac:spMkLst>
        </pc:spChg>
      </pc:sldChg>
    </pc:docChg>
  </pc:docChgLst>
  <pc:docChgLst>
    <pc:chgData name="Stuart Turille" userId="da35d538-03dd-4afe-84cb-6cd272b6d20a" providerId="ADAL" clId="{535F14C7-403E-46AF-B165-12C969252E7D}"/>
    <pc:docChg chg="undo custSel modSld">
      <pc:chgData name="Stuart Turille" userId="da35d538-03dd-4afe-84cb-6cd272b6d20a" providerId="ADAL" clId="{535F14C7-403E-46AF-B165-12C969252E7D}" dt="2024-02-19T22:52:17.074" v="2740" actId="20577"/>
      <pc:docMkLst>
        <pc:docMk/>
      </pc:docMkLst>
      <pc:sldChg chg="modSp mod">
        <pc:chgData name="Stuart Turille" userId="da35d538-03dd-4afe-84cb-6cd272b6d20a" providerId="ADAL" clId="{535F14C7-403E-46AF-B165-12C969252E7D}" dt="2024-02-19T21:08:06.408" v="2358" actId="20577"/>
        <pc:sldMkLst>
          <pc:docMk/>
          <pc:sldMk cId="2054418620" sldId="256"/>
        </pc:sldMkLst>
        <pc:spChg chg="mod">
          <ac:chgData name="Stuart Turille" userId="da35d538-03dd-4afe-84cb-6cd272b6d20a" providerId="ADAL" clId="{535F14C7-403E-46AF-B165-12C969252E7D}" dt="2024-02-19T21:08:06.408" v="2358" actId="20577"/>
          <ac:spMkLst>
            <pc:docMk/>
            <pc:sldMk cId="2054418620" sldId="256"/>
            <ac:spMk id="3" creationId="{562BE62D-039A-61CA-10C7-2D78C9D63160}"/>
          </ac:spMkLst>
        </pc:spChg>
        <pc:picChg chg="mod">
          <ac:chgData name="Stuart Turille" userId="da35d538-03dd-4afe-84cb-6cd272b6d20a" providerId="ADAL" clId="{535F14C7-403E-46AF-B165-12C969252E7D}" dt="2024-02-19T21:07:59.270" v="2352" actId="1076"/>
          <ac:picMkLst>
            <pc:docMk/>
            <pc:sldMk cId="2054418620" sldId="256"/>
            <ac:picMk id="2" creationId="{384B22B4-8719-879B-B75B-918C7E57515B}"/>
          </ac:picMkLst>
        </pc:picChg>
      </pc:sldChg>
      <pc:sldChg chg="modSp mod">
        <pc:chgData name="Stuart Turille" userId="da35d538-03dd-4afe-84cb-6cd272b6d20a" providerId="ADAL" clId="{535F14C7-403E-46AF-B165-12C969252E7D}" dt="2024-02-19T22:33:20.366" v="2389" actId="20577"/>
        <pc:sldMkLst>
          <pc:docMk/>
          <pc:sldMk cId="2955977479" sldId="257"/>
        </pc:sldMkLst>
        <pc:spChg chg="mod">
          <ac:chgData name="Stuart Turille" userId="da35d538-03dd-4afe-84cb-6cd272b6d20a" providerId="ADAL" clId="{535F14C7-403E-46AF-B165-12C969252E7D}" dt="2024-02-17T19:32:04.775" v="3" actId="115"/>
          <ac:spMkLst>
            <pc:docMk/>
            <pc:sldMk cId="2955977479" sldId="257"/>
            <ac:spMk id="2" creationId="{3A42E8A8-BDB2-9839-3F06-00DD45E7762E}"/>
          </ac:spMkLst>
        </pc:spChg>
        <pc:spChg chg="mod">
          <ac:chgData name="Stuart Turille" userId="da35d538-03dd-4afe-84cb-6cd272b6d20a" providerId="ADAL" clId="{535F14C7-403E-46AF-B165-12C969252E7D}" dt="2024-02-19T22:33:20.366" v="2389" actId="20577"/>
          <ac:spMkLst>
            <pc:docMk/>
            <pc:sldMk cId="2955977479" sldId="257"/>
            <ac:spMk id="3" creationId="{96389E71-D05E-8D4D-ED8A-7C331F6D3193}"/>
          </ac:spMkLst>
        </pc:spChg>
      </pc:sldChg>
      <pc:sldChg chg="modSp mod">
        <pc:chgData name="Stuart Turille" userId="da35d538-03dd-4afe-84cb-6cd272b6d20a" providerId="ADAL" clId="{535F14C7-403E-46AF-B165-12C969252E7D}" dt="2024-02-19T22:38:08.646" v="2669" actId="20577"/>
        <pc:sldMkLst>
          <pc:docMk/>
          <pc:sldMk cId="1642888773" sldId="258"/>
        </pc:sldMkLst>
        <pc:spChg chg="mod">
          <ac:chgData name="Stuart Turille" userId="da35d538-03dd-4afe-84cb-6cd272b6d20a" providerId="ADAL" clId="{535F14C7-403E-46AF-B165-12C969252E7D}" dt="2024-02-19T21:04:16.291" v="2325" actId="1076"/>
          <ac:spMkLst>
            <pc:docMk/>
            <pc:sldMk cId="1642888773" sldId="258"/>
            <ac:spMk id="2" creationId="{418AFD35-C55F-6819-08A6-0F4A3D86F70D}"/>
          </ac:spMkLst>
        </pc:spChg>
        <pc:spChg chg="mod">
          <ac:chgData name="Stuart Turille" userId="da35d538-03dd-4afe-84cb-6cd272b6d20a" providerId="ADAL" clId="{535F14C7-403E-46AF-B165-12C969252E7D}" dt="2024-02-19T22:38:08.646" v="2669" actId="20577"/>
          <ac:spMkLst>
            <pc:docMk/>
            <pc:sldMk cId="1642888773" sldId="258"/>
            <ac:spMk id="3" creationId="{ADB5710F-9502-F8ED-BD57-EB4F64E91134}"/>
          </ac:spMkLst>
        </pc:spChg>
      </pc:sldChg>
      <pc:sldChg chg="modSp mod">
        <pc:chgData name="Stuart Turille" userId="da35d538-03dd-4afe-84cb-6cd272b6d20a" providerId="ADAL" clId="{535F14C7-403E-46AF-B165-12C969252E7D}" dt="2024-02-19T22:52:17.074" v="2740" actId="20577"/>
        <pc:sldMkLst>
          <pc:docMk/>
          <pc:sldMk cId="1389252023" sldId="262"/>
        </pc:sldMkLst>
        <pc:spChg chg="mod">
          <ac:chgData name="Stuart Turille" userId="da35d538-03dd-4afe-84cb-6cd272b6d20a" providerId="ADAL" clId="{535F14C7-403E-46AF-B165-12C969252E7D}" dt="2024-02-19T21:06:20.085" v="2336" actId="14100"/>
          <ac:spMkLst>
            <pc:docMk/>
            <pc:sldMk cId="1389252023" sldId="262"/>
            <ac:spMk id="2" creationId="{52E25473-C313-7176-E2EF-F48268CA38FA}"/>
          </ac:spMkLst>
        </pc:spChg>
        <pc:spChg chg="mod">
          <ac:chgData name="Stuart Turille" userId="da35d538-03dd-4afe-84cb-6cd272b6d20a" providerId="ADAL" clId="{535F14C7-403E-46AF-B165-12C969252E7D}" dt="2024-02-19T22:52:17.074" v="2740" actId="20577"/>
          <ac:spMkLst>
            <pc:docMk/>
            <pc:sldMk cId="1389252023" sldId="262"/>
            <ac:spMk id="3" creationId="{8D42BF34-98BF-CF87-9AA0-9086F7D46021}"/>
          </ac:spMkLst>
        </pc:spChg>
      </pc:sldChg>
    </pc:docChg>
  </pc:docChgLst>
  <pc:docChgLst>
    <pc:chgData name="Kim Van Der Hyde" userId="48166b5b-9be4-4bd1-8466-9c4df86ea932" providerId="ADAL" clId="{62A4E5E4-08E8-403A-B22C-5F39CA1E9B7C}"/>
    <pc:docChg chg="undo custSel addSld delSld modSld">
      <pc:chgData name="Kim Van Der Hyde" userId="48166b5b-9be4-4bd1-8466-9c4df86ea932" providerId="ADAL" clId="{62A4E5E4-08E8-403A-B22C-5F39CA1E9B7C}" dt="2024-02-20T15:38:33.030" v="6905" actId="20577"/>
      <pc:docMkLst>
        <pc:docMk/>
      </pc:docMkLst>
      <pc:sldChg chg="addSp delSp modSp mod setBg delDesignElem">
        <pc:chgData name="Kim Van Der Hyde" userId="48166b5b-9be4-4bd1-8466-9c4df86ea932" providerId="ADAL" clId="{62A4E5E4-08E8-403A-B22C-5F39CA1E9B7C}" dt="2024-02-18T03:05:07.804" v="6363" actId="1076"/>
        <pc:sldMkLst>
          <pc:docMk/>
          <pc:sldMk cId="2054418620" sldId="256"/>
        </pc:sldMkLst>
        <pc:spChg chg="mod">
          <ac:chgData name="Kim Van Der Hyde" userId="48166b5b-9be4-4bd1-8466-9c4df86ea932" providerId="ADAL" clId="{62A4E5E4-08E8-403A-B22C-5F39CA1E9B7C}" dt="2024-02-18T03:05:01.864" v="6362" actId="1076"/>
          <ac:spMkLst>
            <pc:docMk/>
            <pc:sldMk cId="2054418620" sldId="256"/>
            <ac:spMk id="3" creationId="{562BE62D-039A-61CA-10C7-2D78C9D63160}"/>
          </ac:spMkLst>
        </pc:spChg>
        <pc:spChg chg="add del">
          <ac:chgData name="Kim Van Der Hyde" userId="48166b5b-9be4-4bd1-8466-9c4df86ea932" providerId="ADAL" clId="{62A4E5E4-08E8-403A-B22C-5F39CA1E9B7C}" dt="2024-02-18T00:06:14.111" v="85" actId="26606"/>
          <ac:spMkLst>
            <pc:docMk/>
            <pc:sldMk cId="2054418620" sldId="256"/>
            <ac:spMk id="21" creationId="{03E8462A-FEBA-4848-81CC-3F8DA3E477BE}"/>
          </ac:spMkLst>
        </pc:spChg>
        <pc:spChg chg="add del">
          <ac:chgData name="Kim Van Der Hyde" userId="48166b5b-9be4-4bd1-8466-9c4df86ea932" providerId="ADAL" clId="{62A4E5E4-08E8-403A-B22C-5F39CA1E9B7C}" dt="2024-02-18T00:06:14.111" v="85" actId="26606"/>
          <ac:spMkLst>
            <pc:docMk/>
            <pc:sldMk cId="2054418620" sldId="256"/>
            <ac:spMk id="34" creationId="{7941F9B1-B01B-4A84-89D9-B169AEB4E456}"/>
          </ac:spMkLst>
        </pc:spChg>
        <pc:spChg chg="add del">
          <ac:chgData name="Kim Van Der Hyde" userId="48166b5b-9be4-4bd1-8466-9c4df86ea932" providerId="ADAL" clId="{62A4E5E4-08E8-403A-B22C-5F39CA1E9B7C}" dt="2024-02-18T00:06:17.631" v="87" actId="26606"/>
          <ac:spMkLst>
            <pc:docMk/>
            <pc:sldMk cId="2054418620" sldId="256"/>
            <ac:spMk id="45" creationId="{03E8462A-FEBA-4848-81CC-3F8DA3E477BE}"/>
          </ac:spMkLst>
        </pc:spChg>
        <pc:spChg chg="add del">
          <ac:chgData name="Kim Van Der Hyde" userId="48166b5b-9be4-4bd1-8466-9c4df86ea932" providerId="ADAL" clId="{62A4E5E4-08E8-403A-B22C-5F39CA1E9B7C}" dt="2024-02-18T00:06:17.631" v="87" actId="26606"/>
          <ac:spMkLst>
            <pc:docMk/>
            <pc:sldMk cId="2054418620" sldId="256"/>
            <ac:spMk id="55" creationId="{7941F9B1-B01B-4A84-89D9-B169AEB4E456}"/>
          </ac:spMkLst>
        </pc:spChg>
        <pc:grpChg chg="add del">
          <ac:chgData name="Kim Van Der Hyde" userId="48166b5b-9be4-4bd1-8466-9c4df86ea932" providerId="ADAL" clId="{62A4E5E4-08E8-403A-B22C-5F39CA1E9B7C}" dt="2024-02-18T00:06:14.111" v="85" actId="26606"/>
          <ac:grpSpMkLst>
            <pc:docMk/>
            <pc:sldMk cId="2054418620" sldId="256"/>
            <ac:grpSpMk id="9" creationId="{609316A9-990D-4EC3-A671-70EE5C1493A4}"/>
          </ac:grpSpMkLst>
        </pc:grpChg>
        <pc:grpChg chg="add del">
          <ac:chgData name="Kim Van Der Hyde" userId="48166b5b-9be4-4bd1-8466-9c4df86ea932" providerId="ADAL" clId="{62A4E5E4-08E8-403A-B22C-5F39CA1E9B7C}" dt="2024-02-18T00:06:14.111" v="85" actId="26606"/>
          <ac:grpSpMkLst>
            <pc:docMk/>
            <pc:sldMk cId="2054418620" sldId="256"/>
            <ac:grpSpMk id="23" creationId="{2109F83F-40FE-4DB3-84CC-09FB3340D06D}"/>
          </ac:grpSpMkLst>
        </pc:grpChg>
        <pc:grpChg chg="add del">
          <ac:chgData name="Kim Van Der Hyde" userId="48166b5b-9be4-4bd1-8466-9c4df86ea932" providerId="ADAL" clId="{62A4E5E4-08E8-403A-B22C-5F39CA1E9B7C}" dt="2024-02-18T00:06:17.631" v="87" actId="26606"/>
          <ac:grpSpMkLst>
            <pc:docMk/>
            <pc:sldMk cId="2054418620" sldId="256"/>
            <ac:grpSpMk id="36" creationId="{609316A9-990D-4EC3-A671-70EE5C1493A4}"/>
          </ac:grpSpMkLst>
        </pc:grpChg>
        <pc:grpChg chg="add del">
          <ac:chgData name="Kim Van Der Hyde" userId="48166b5b-9be4-4bd1-8466-9c4df86ea932" providerId="ADAL" clId="{62A4E5E4-08E8-403A-B22C-5F39CA1E9B7C}" dt="2024-02-18T00:06:17.631" v="87" actId="26606"/>
          <ac:grpSpMkLst>
            <pc:docMk/>
            <pc:sldMk cId="2054418620" sldId="256"/>
            <ac:grpSpMk id="46" creationId="{2109F83F-40FE-4DB3-84CC-09FB3340D06D}"/>
          </ac:grpSpMkLst>
        </pc:grpChg>
        <pc:grpChg chg="add del">
          <ac:chgData name="Kim Van Der Hyde" userId="48166b5b-9be4-4bd1-8466-9c4df86ea932" providerId="ADAL" clId="{62A4E5E4-08E8-403A-B22C-5F39CA1E9B7C}" dt="2024-02-18T00:06:42.810" v="90"/>
          <ac:grpSpMkLst>
            <pc:docMk/>
            <pc:sldMk cId="2054418620" sldId="256"/>
            <ac:grpSpMk id="57" creationId="{609316A9-990D-4EC3-A671-70EE5C1493A4}"/>
          </ac:grpSpMkLst>
        </pc:grpChg>
        <pc:picChg chg="mod">
          <ac:chgData name="Kim Van Der Hyde" userId="48166b5b-9be4-4bd1-8466-9c4df86ea932" providerId="ADAL" clId="{62A4E5E4-08E8-403A-B22C-5F39CA1E9B7C}" dt="2024-02-18T03:05:07.804" v="6363" actId="1076"/>
          <ac:picMkLst>
            <pc:docMk/>
            <pc:sldMk cId="2054418620" sldId="256"/>
            <ac:picMk id="2" creationId="{384B22B4-8719-879B-B75B-918C7E57515B}"/>
          </ac:picMkLst>
        </pc:picChg>
      </pc:sldChg>
      <pc:sldChg chg="modSp mod">
        <pc:chgData name="Kim Van Der Hyde" userId="48166b5b-9be4-4bd1-8466-9c4df86ea932" providerId="ADAL" clId="{62A4E5E4-08E8-403A-B22C-5F39CA1E9B7C}" dt="2024-02-20T15:34:47.271" v="6882" actId="20577"/>
        <pc:sldMkLst>
          <pc:docMk/>
          <pc:sldMk cId="2955977479" sldId="257"/>
        </pc:sldMkLst>
        <pc:spChg chg="mod">
          <ac:chgData name="Kim Van Der Hyde" userId="48166b5b-9be4-4bd1-8466-9c4df86ea932" providerId="ADAL" clId="{62A4E5E4-08E8-403A-B22C-5F39CA1E9B7C}" dt="2024-02-18T00:09:36.260" v="122" actId="1076"/>
          <ac:spMkLst>
            <pc:docMk/>
            <pc:sldMk cId="2955977479" sldId="257"/>
            <ac:spMk id="2" creationId="{3A42E8A8-BDB2-9839-3F06-00DD45E7762E}"/>
          </ac:spMkLst>
        </pc:spChg>
        <pc:spChg chg="mod">
          <ac:chgData name="Kim Van Der Hyde" userId="48166b5b-9be4-4bd1-8466-9c4df86ea932" providerId="ADAL" clId="{62A4E5E4-08E8-403A-B22C-5F39CA1E9B7C}" dt="2024-02-20T15:34:47.271" v="6882" actId="20577"/>
          <ac:spMkLst>
            <pc:docMk/>
            <pc:sldMk cId="2955977479" sldId="257"/>
            <ac:spMk id="3" creationId="{96389E71-D05E-8D4D-ED8A-7C331F6D3193}"/>
          </ac:spMkLst>
        </pc:spChg>
      </pc:sldChg>
      <pc:sldChg chg="modSp mod">
        <pc:chgData name="Kim Van Der Hyde" userId="48166b5b-9be4-4bd1-8466-9c4df86ea932" providerId="ADAL" clId="{62A4E5E4-08E8-403A-B22C-5F39CA1E9B7C}" dt="2024-02-20T15:35:52.013" v="6884" actId="20577"/>
        <pc:sldMkLst>
          <pc:docMk/>
          <pc:sldMk cId="1642888773" sldId="258"/>
        </pc:sldMkLst>
        <pc:spChg chg="mod">
          <ac:chgData name="Kim Van Der Hyde" userId="48166b5b-9be4-4bd1-8466-9c4df86ea932" providerId="ADAL" clId="{62A4E5E4-08E8-403A-B22C-5F39CA1E9B7C}" dt="2024-02-18T00:09:45.957" v="124" actId="1076"/>
          <ac:spMkLst>
            <pc:docMk/>
            <pc:sldMk cId="1642888773" sldId="258"/>
            <ac:spMk id="2" creationId="{418AFD35-C55F-6819-08A6-0F4A3D86F70D}"/>
          </ac:spMkLst>
        </pc:spChg>
        <pc:spChg chg="mod">
          <ac:chgData name="Kim Van Der Hyde" userId="48166b5b-9be4-4bd1-8466-9c4df86ea932" providerId="ADAL" clId="{62A4E5E4-08E8-403A-B22C-5F39CA1E9B7C}" dt="2024-02-20T15:35:52.013" v="6884" actId="20577"/>
          <ac:spMkLst>
            <pc:docMk/>
            <pc:sldMk cId="1642888773" sldId="258"/>
            <ac:spMk id="3" creationId="{ADB5710F-9502-F8ED-BD57-EB4F64E91134}"/>
          </ac:spMkLst>
        </pc:spChg>
      </pc:sldChg>
      <pc:sldChg chg="modSp add del mod">
        <pc:chgData name="Kim Van Der Hyde" userId="48166b5b-9be4-4bd1-8466-9c4df86ea932" providerId="ADAL" clId="{62A4E5E4-08E8-403A-B22C-5F39CA1E9B7C}" dt="2024-02-18T02:32:07.523" v="3892" actId="20577"/>
        <pc:sldMkLst>
          <pc:docMk/>
          <pc:sldMk cId="1502338375" sldId="259"/>
        </pc:sldMkLst>
        <pc:spChg chg="mod">
          <ac:chgData name="Kim Van Der Hyde" userId="48166b5b-9be4-4bd1-8466-9c4df86ea932" providerId="ADAL" clId="{62A4E5E4-08E8-403A-B22C-5F39CA1E9B7C}" dt="2024-02-18T01:13:48.703" v="2627" actId="1076"/>
          <ac:spMkLst>
            <pc:docMk/>
            <pc:sldMk cId="1502338375" sldId="259"/>
            <ac:spMk id="2" creationId="{B84CFBEB-BB07-6F6D-C4C4-69327B7F5BCC}"/>
          </ac:spMkLst>
        </pc:spChg>
        <pc:spChg chg="mod">
          <ac:chgData name="Kim Van Der Hyde" userId="48166b5b-9be4-4bd1-8466-9c4df86ea932" providerId="ADAL" clId="{62A4E5E4-08E8-403A-B22C-5F39CA1E9B7C}" dt="2024-02-18T02:32:07.523" v="3892" actId="20577"/>
          <ac:spMkLst>
            <pc:docMk/>
            <pc:sldMk cId="1502338375" sldId="259"/>
            <ac:spMk id="3" creationId="{04839703-1E3A-3D71-8466-7D1920A5D7DE}"/>
          </ac:spMkLst>
        </pc:spChg>
      </pc:sldChg>
      <pc:sldChg chg="modSp mod">
        <pc:chgData name="Kim Van Der Hyde" userId="48166b5b-9be4-4bd1-8466-9c4df86ea932" providerId="ADAL" clId="{62A4E5E4-08E8-403A-B22C-5F39CA1E9B7C}" dt="2024-02-19T18:55:10.591" v="6878" actId="255"/>
        <pc:sldMkLst>
          <pc:docMk/>
          <pc:sldMk cId="2456941652" sldId="260"/>
        </pc:sldMkLst>
        <pc:spChg chg="mod">
          <ac:chgData name="Kim Van Der Hyde" userId="48166b5b-9be4-4bd1-8466-9c4df86ea932" providerId="ADAL" clId="{62A4E5E4-08E8-403A-B22C-5F39CA1E9B7C}" dt="2024-02-19T18:54:38.092" v="6874" actId="1076"/>
          <ac:spMkLst>
            <pc:docMk/>
            <pc:sldMk cId="2456941652" sldId="260"/>
            <ac:spMk id="2" creationId="{6BBF0203-FC94-5C93-6270-5543F4E712ED}"/>
          </ac:spMkLst>
        </pc:spChg>
        <pc:spChg chg="mod">
          <ac:chgData name="Kim Van Der Hyde" userId="48166b5b-9be4-4bd1-8466-9c4df86ea932" providerId="ADAL" clId="{62A4E5E4-08E8-403A-B22C-5F39CA1E9B7C}" dt="2024-02-19T18:55:10.591" v="6878" actId="255"/>
          <ac:spMkLst>
            <pc:docMk/>
            <pc:sldMk cId="2456941652" sldId="260"/>
            <ac:spMk id="3" creationId="{518E3359-90C4-7349-D29E-8891846F09EC}"/>
          </ac:spMkLst>
        </pc:spChg>
      </pc:sldChg>
      <pc:sldChg chg="del">
        <pc:chgData name="Kim Van Der Hyde" userId="48166b5b-9be4-4bd1-8466-9c4df86ea932" providerId="ADAL" clId="{62A4E5E4-08E8-403A-B22C-5F39CA1E9B7C}" dt="2024-02-18T03:06:45.260" v="6365" actId="47"/>
        <pc:sldMkLst>
          <pc:docMk/>
          <pc:sldMk cId="3111467941" sldId="261"/>
        </pc:sldMkLst>
      </pc:sldChg>
      <pc:sldChg chg="modSp mod">
        <pc:chgData name="Kim Van Der Hyde" userId="48166b5b-9be4-4bd1-8466-9c4df86ea932" providerId="ADAL" clId="{62A4E5E4-08E8-403A-B22C-5F39CA1E9B7C}" dt="2024-02-19T18:48:06.510" v="6872" actId="33524"/>
        <pc:sldMkLst>
          <pc:docMk/>
          <pc:sldMk cId="1389252023" sldId="262"/>
        </pc:sldMkLst>
        <pc:spChg chg="mod">
          <ac:chgData name="Kim Van Der Hyde" userId="48166b5b-9be4-4bd1-8466-9c4df86ea932" providerId="ADAL" clId="{62A4E5E4-08E8-403A-B22C-5F39CA1E9B7C}" dt="2024-02-18T03:06:32.282" v="6364" actId="122"/>
          <ac:spMkLst>
            <pc:docMk/>
            <pc:sldMk cId="1389252023" sldId="262"/>
            <ac:spMk id="2" creationId="{52E25473-C313-7176-E2EF-F48268CA38FA}"/>
          </ac:spMkLst>
        </pc:spChg>
        <pc:spChg chg="mod">
          <ac:chgData name="Kim Van Der Hyde" userId="48166b5b-9be4-4bd1-8466-9c4df86ea932" providerId="ADAL" clId="{62A4E5E4-08E8-403A-B22C-5F39CA1E9B7C}" dt="2024-02-19T18:48:06.510" v="6872" actId="33524"/>
          <ac:spMkLst>
            <pc:docMk/>
            <pc:sldMk cId="1389252023" sldId="262"/>
            <ac:spMk id="3" creationId="{8D42BF34-98BF-CF87-9AA0-9086F7D46021}"/>
          </ac:spMkLst>
        </pc:spChg>
      </pc:sldChg>
      <pc:sldChg chg="addSp delSp modSp mod">
        <pc:chgData name="Kim Van Der Hyde" userId="48166b5b-9be4-4bd1-8466-9c4df86ea932" providerId="ADAL" clId="{62A4E5E4-08E8-403A-B22C-5F39CA1E9B7C}" dt="2024-02-18T03:08:28.084" v="6370" actId="1076"/>
        <pc:sldMkLst>
          <pc:docMk/>
          <pc:sldMk cId="216172329" sldId="263"/>
        </pc:sldMkLst>
        <pc:spChg chg="mod">
          <ac:chgData name="Kim Van Der Hyde" userId="48166b5b-9be4-4bd1-8466-9c4df86ea932" providerId="ADAL" clId="{62A4E5E4-08E8-403A-B22C-5F39CA1E9B7C}" dt="2024-02-18T03:07:01.168" v="6366" actId="122"/>
          <ac:spMkLst>
            <pc:docMk/>
            <pc:sldMk cId="216172329" sldId="263"/>
            <ac:spMk id="2" creationId="{4ACACFE4-F13E-8F01-D866-456066A5E73B}"/>
          </ac:spMkLst>
        </pc:spChg>
        <pc:spChg chg="del mod">
          <ac:chgData name="Kim Van Der Hyde" userId="48166b5b-9be4-4bd1-8466-9c4df86ea932" providerId="ADAL" clId="{62A4E5E4-08E8-403A-B22C-5F39CA1E9B7C}" dt="2024-02-18T03:08:23.020" v="6369" actId="22"/>
          <ac:spMkLst>
            <pc:docMk/>
            <pc:sldMk cId="216172329" sldId="263"/>
            <ac:spMk id="3" creationId="{E36F6EDB-2182-3571-2E2F-D7A309289786}"/>
          </ac:spMkLst>
        </pc:spChg>
        <pc:picChg chg="add mod ord">
          <ac:chgData name="Kim Van Der Hyde" userId="48166b5b-9be4-4bd1-8466-9c4df86ea932" providerId="ADAL" clId="{62A4E5E4-08E8-403A-B22C-5F39CA1E9B7C}" dt="2024-02-18T03:08:28.084" v="6370" actId="1076"/>
          <ac:picMkLst>
            <pc:docMk/>
            <pc:sldMk cId="216172329" sldId="263"/>
            <ac:picMk id="5" creationId="{81470010-51D0-3B7B-984D-2B1F35A19D56}"/>
          </ac:picMkLst>
        </pc:picChg>
      </pc:sldChg>
      <pc:sldChg chg="addSp delSp modSp mod">
        <pc:chgData name="Kim Van Der Hyde" userId="48166b5b-9be4-4bd1-8466-9c4df86ea932" providerId="ADAL" clId="{62A4E5E4-08E8-403A-B22C-5F39CA1E9B7C}" dt="2024-02-18T00:41:56.462" v="350" actId="20577"/>
        <pc:sldMkLst>
          <pc:docMk/>
          <pc:sldMk cId="1512860842" sldId="264"/>
        </pc:sldMkLst>
        <pc:spChg chg="mod">
          <ac:chgData name="Kim Van Der Hyde" userId="48166b5b-9be4-4bd1-8466-9c4df86ea932" providerId="ADAL" clId="{62A4E5E4-08E8-403A-B22C-5F39CA1E9B7C}" dt="2024-02-18T00:41:56.462" v="350" actId="20577"/>
          <ac:spMkLst>
            <pc:docMk/>
            <pc:sldMk cId="1512860842" sldId="264"/>
            <ac:spMk id="2" creationId="{52EC54F5-65B1-4D84-6D76-D7528F372B25}"/>
          </ac:spMkLst>
        </pc:spChg>
        <pc:spChg chg="del mod">
          <ac:chgData name="Kim Van Der Hyde" userId="48166b5b-9be4-4bd1-8466-9c4df86ea932" providerId="ADAL" clId="{62A4E5E4-08E8-403A-B22C-5F39CA1E9B7C}" dt="2024-02-18T00:40:53.676" v="332"/>
          <ac:spMkLst>
            <pc:docMk/>
            <pc:sldMk cId="1512860842" sldId="264"/>
            <ac:spMk id="3" creationId="{25CE3D6C-2B1A-66C4-40FB-925FE346F12E}"/>
          </ac:spMkLst>
        </pc:spChg>
        <pc:picChg chg="add mod">
          <ac:chgData name="Kim Van Der Hyde" userId="48166b5b-9be4-4bd1-8466-9c4df86ea932" providerId="ADAL" clId="{62A4E5E4-08E8-403A-B22C-5F39CA1E9B7C}" dt="2024-02-18T00:41:09.618" v="336" actId="1076"/>
          <ac:picMkLst>
            <pc:docMk/>
            <pc:sldMk cId="1512860842" sldId="264"/>
            <ac:picMk id="4" creationId="{5A31252B-388F-FE90-4278-3B5FAAF0F328}"/>
          </ac:picMkLst>
        </pc:picChg>
      </pc:sldChg>
      <pc:sldChg chg="addSp delSp modSp add mod">
        <pc:chgData name="Kim Van Der Hyde" userId="48166b5b-9be4-4bd1-8466-9c4df86ea932" providerId="ADAL" clId="{62A4E5E4-08E8-403A-B22C-5F39CA1E9B7C}" dt="2024-02-18T00:51:48.025" v="1067" actId="5793"/>
        <pc:sldMkLst>
          <pc:docMk/>
          <pc:sldMk cId="1585417227" sldId="265"/>
        </pc:sldMkLst>
        <pc:spChg chg="mod">
          <ac:chgData name="Kim Van Der Hyde" userId="48166b5b-9be4-4bd1-8466-9c4df86ea932" providerId="ADAL" clId="{62A4E5E4-08E8-403A-B22C-5F39CA1E9B7C}" dt="2024-02-18T00:42:15.402" v="381" actId="20577"/>
          <ac:spMkLst>
            <pc:docMk/>
            <pc:sldMk cId="1585417227" sldId="265"/>
            <ac:spMk id="2" creationId="{FFED9BEC-42B8-28DF-B4B6-C3D5AF052A61}"/>
          </ac:spMkLst>
        </pc:spChg>
        <pc:spChg chg="add mod">
          <ac:chgData name="Kim Van Der Hyde" userId="48166b5b-9be4-4bd1-8466-9c4df86ea932" providerId="ADAL" clId="{62A4E5E4-08E8-403A-B22C-5F39CA1E9B7C}" dt="2024-02-18T00:51:48.025" v="1067" actId="5793"/>
          <ac:spMkLst>
            <pc:docMk/>
            <pc:sldMk cId="1585417227" sldId="265"/>
            <ac:spMk id="5" creationId="{4794BD47-2302-F39D-FD79-5A40E753EBE9}"/>
          </ac:spMkLst>
        </pc:spChg>
        <pc:picChg chg="del">
          <ac:chgData name="Kim Van Der Hyde" userId="48166b5b-9be4-4bd1-8466-9c4df86ea932" providerId="ADAL" clId="{62A4E5E4-08E8-403A-B22C-5F39CA1E9B7C}" dt="2024-02-18T00:41:38.255" v="338" actId="478"/>
          <ac:picMkLst>
            <pc:docMk/>
            <pc:sldMk cId="1585417227" sldId="265"/>
            <ac:picMk id="4" creationId="{59748FD2-36A1-234D-9B96-E59325043EF0}"/>
          </ac:picMkLst>
        </pc:picChg>
      </pc:sldChg>
      <pc:sldChg chg="modSp add mod">
        <pc:chgData name="Kim Van Der Hyde" userId="48166b5b-9be4-4bd1-8466-9c4df86ea932" providerId="ADAL" clId="{62A4E5E4-08E8-403A-B22C-5F39CA1E9B7C}" dt="2024-02-20T15:38:33.030" v="6905" actId="20577"/>
        <pc:sldMkLst>
          <pc:docMk/>
          <pc:sldMk cId="59211047" sldId="266"/>
        </pc:sldMkLst>
        <pc:spChg chg="mod">
          <ac:chgData name="Kim Van Der Hyde" userId="48166b5b-9be4-4bd1-8466-9c4df86ea932" providerId="ADAL" clId="{62A4E5E4-08E8-403A-B22C-5F39CA1E9B7C}" dt="2024-02-18T01:15:56.145" v="2800" actId="1076"/>
          <ac:spMkLst>
            <pc:docMk/>
            <pc:sldMk cId="59211047" sldId="266"/>
            <ac:spMk id="2" creationId="{D69A94CA-6E63-61BE-A791-143FF631F1BD}"/>
          </ac:spMkLst>
        </pc:spChg>
        <pc:spChg chg="mod">
          <ac:chgData name="Kim Van Der Hyde" userId="48166b5b-9be4-4bd1-8466-9c4df86ea932" providerId="ADAL" clId="{62A4E5E4-08E8-403A-B22C-5F39CA1E9B7C}" dt="2024-02-20T15:38:33.030" v="6905" actId="20577"/>
          <ac:spMkLst>
            <pc:docMk/>
            <pc:sldMk cId="59211047" sldId="266"/>
            <ac:spMk id="3" creationId="{DED4AB9C-CBD4-4671-310E-8B13F2B83CA2}"/>
          </ac:spMkLst>
        </pc:spChg>
      </pc:sldChg>
      <pc:sldChg chg="modSp add del mod">
        <pc:chgData name="Kim Van Der Hyde" userId="48166b5b-9be4-4bd1-8466-9c4df86ea932" providerId="ADAL" clId="{62A4E5E4-08E8-403A-B22C-5F39CA1E9B7C}" dt="2024-02-18T01:04:56.807" v="2033" actId="2890"/>
        <pc:sldMkLst>
          <pc:docMk/>
          <pc:sldMk cId="3494000271" sldId="266"/>
        </pc:sldMkLst>
        <pc:spChg chg="mod">
          <ac:chgData name="Kim Van Der Hyde" userId="48166b5b-9be4-4bd1-8466-9c4df86ea932" providerId="ADAL" clId="{62A4E5E4-08E8-403A-B22C-5F39CA1E9B7C}" dt="2024-02-18T01:04:45.008" v="2032" actId="6549"/>
          <ac:spMkLst>
            <pc:docMk/>
            <pc:sldMk cId="3494000271" sldId="266"/>
            <ac:spMk id="3" creationId="{2BCB9C56-75A4-63B8-AC96-2AB23C45F002}"/>
          </ac:spMkLst>
        </pc:spChg>
      </pc:sldChg>
      <pc:sldChg chg="modSp add mod">
        <pc:chgData name="Kim Van Der Hyde" userId="48166b5b-9be4-4bd1-8466-9c4df86ea932" providerId="ADAL" clId="{62A4E5E4-08E8-403A-B22C-5F39CA1E9B7C}" dt="2024-02-18T02:55:39.550" v="5625" actId="20577"/>
        <pc:sldMkLst>
          <pc:docMk/>
          <pc:sldMk cId="2060844932" sldId="267"/>
        </pc:sldMkLst>
        <pc:spChg chg="mod">
          <ac:chgData name="Kim Van Der Hyde" userId="48166b5b-9be4-4bd1-8466-9c4df86ea932" providerId="ADAL" clId="{62A4E5E4-08E8-403A-B22C-5F39CA1E9B7C}" dt="2024-02-18T02:55:39.550" v="5625" actId="20577"/>
          <ac:spMkLst>
            <pc:docMk/>
            <pc:sldMk cId="2060844932" sldId="267"/>
            <ac:spMk id="3" creationId="{6E51F50D-DDDE-9F1E-CC10-F23E26D278BC}"/>
          </ac:spMkLst>
        </pc:spChg>
      </pc:sldChg>
      <pc:sldChg chg="modSp add mod">
        <pc:chgData name="Kim Van Der Hyde" userId="48166b5b-9be4-4bd1-8466-9c4df86ea932" providerId="ADAL" clId="{62A4E5E4-08E8-403A-B22C-5F39CA1E9B7C}" dt="2024-02-19T18:48:31.902" v="6873" actId="20577"/>
        <pc:sldMkLst>
          <pc:docMk/>
          <pc:sldMk cId="1578012958" sldId="268"/>
        </pc:sldMkLst>
        <pc:spChg chg="mod">
          <ac:chgData name="Kim Van Der Hyde" userId="48166b5b-9be4-4bd1-8466-9c4df86ea932" providerId="ADAL" clId="{62A4E5E4-08E8-403A-B22C-5F39CA1E9B7C}" dt="2024-02-19T18:48:31.902" v="6873" actId="20577"/>
          <ac:spMkLst>
            <pc:docMk/>
            <pc:sldMk cId="1578012958" sldId="268"/>
            <ac:spMk id="3" creationId="{DDBCD8F5-B266-AB02-5779-3A964A3E539B}"/>
          </ac:spMkLst>
        </pc:spChg>
      </pc:sldChg>
      <pc:sldChg chg="addSp delSp modSp add mod">
        <pc:chgData name="Kim Van Der Hyde" userId="48166b5b-9be4-4bd1-8466-9c4df86ea932" providerId="ADAL" clId="{62A4E5E4-08E8-403A-B22C-5F39CA1E9B7C}" dt="2024-02-18T03:11:40.481" v="6385" actId="20577"/>
        <pc:sldMkLst>
          <pc:docMk/>
          <pc:sldMk cId="2738669432" sldId="269"/>
        </pc:sldMkLst>
        <pc:spChg chg="add del mod">
          <ac:chgData name="Kim Van Der Hyde" userId="48166b5b-9be4-4bd1-8466-9c4df86ea932" providerId="ADAL" clId="{62A4E5E4-08E8-403A-B22C-5F39CA1E9B7C}" dt="2024-02-18T03:09:27.713" v="6373"/>
          <ac:spMkLst>
            <pc:docMk/>
            <pc:sldMk cId="2738669432" sldId="269"/>
            <ac:spMk id="4" creationId="{B1C112E4-09BE-B9DF-E35E-B60AE2F1D1BA}"/>
          </ac:spMkLst>
        </pc:spChg>
        <pc:spChg chg="add mod">
          <ac:chgData name="Kim Van Der Hyde" userId="48166b5b-9be4-4bd1-8466-9c4df86ea932" providerId="ADAL" clId="{62A4E5E4-08E8-403A-B22C-5F39CA1E9B7C}" dt="2024-02-18T03:11:40.481" v="6385" actId="20577"/>
          <ac:spMkLst>
            <pc:docMk/>
            <pc:sldMk cId="2738669432" sldId="269"/>
            <ac:spMk id="8" creationId="{7A53FD0B-DCBB-D6F0-CC80-B9257AFF1FC9}"/>
          </ac:spMkLst>
        </pc:spChg>
        <pc:picChg chg="del">
          <ac:chgData name="Kim Van Der Hyde" userId="48166b5b-9be4-4bd1-8466-9c4df86ea932" providerId="ADAL" clId="{62A4E5E4-08E8-403A-B22C-5F39CA1E9B7C}" dt="2024-02-18T03:09:21.481" v="6372" actId="478"/>
          <ac:picMkLst>
            <pc:docMk/>
            <pc:sldMk cId="2738669432" sldId="269"/>
            <ac:picMk id="5" creationId="{F4329085-C0B7-FBD5-ED3F-4F1C5388196A}"/>
          </ac:picMkLst>
        </pc:picChg>
        <pc:picChg chg="add mod">
          <ac:chgData name="Kim Van Der Hyde" userId="48166b5b-9be4-4bd1-8466-9c4df86ea932" providerId="ADAL" clId="{62A4E5E4-08E8-403A-B22C-5F39CA1E9B7C}" dt="2024-02-18T03:11:29.692" v="6379" actId="1076"/>
          <ac:picMkLst>
            <pc:docMk/>
            <pc:sldMk cId="2738669432" sldId="269"/>
            <ac:picMk id="6" creationId="{45C55457-22E2-6514-EA75-DC51DF58FF70}"/>
          </ac:picMkLst>
        </pc:picChg>
      </pc:sldChg>
      <pc:sldChg chg="addSp delSp modSp add del mod">
        <pc:chgData name="Kim Van Der Hyde" userId="48166b5b-9be4-4bd1-8466-9c4df86ea932" providerId="ADAL" clId="{62A4E5E4-08E8-403A-B22C-5F39CA1E9B7C}" dt="2024-02-18T03:12:46.249" v="6386" actId="47"/>
        <pc:sldMkLst>
          <pc:docMk/>
          <pc:sldMk cId="414244047" sldId="270"/>
        </pc:sldMkLst>
        <pc:spChg chg="add mod">
          <ac:chgData name="Kim Van Der Hyde" userId="48166b5b-9be4-4bd1-8466-9c4df86ea932" providerId="ADAL" clId="{62A4E5E4-08E8-403A-B22C-5F39CA1E9B7C}" dt="2024-02-18T03:09:46.846" v="6376" actId="478"/>
          <ac:spMkLst>
            <pc:docMk/>
            <pc:sldMk cId="414244047" sldId="270"/>
            <ac:spMk id="4" creationId="{FFC98EA8-EAB4-2A53-7BEC-094DF0F98C19}"/>
          </ac:spMkLst>
        </pc:spChg>
        <pc:picChg chg="del">
          <ac:chgData name="Kim Van Der Hyde" userId="48166b5b-9be4-4bd1-8466-9c4df86ea932" providerId="ADAL" clId="{62A4E5E4-08E8-403A-B22C-5F39CA1E9B7C}" dt="2024-02-18T03:09:46.846" v="6376" actId="478"/>
          <ac:picMkLst>
            <pc:docMk/>
            <pc:sldMk cId="414244047" sldId="270"/>
            <ac:picMk id="6" creationId="{D053A8BC-5541-9C32-197B-C58471B895E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18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1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0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5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1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8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8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5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2DB7-D556-4F76-923C-86F4A82695A6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3E41D2-7892-4EFA-B0DF-6F49BA06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2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62BE62D-039A-61CA-10C7-2D78C9D63160}"/>
              </a:ext>
            </a:extLst>
          </p:cNvPr>
          <p:cNvSpPr>
            <a:spLocks/>
          </p:cNvSpPr>
          <p:nvPr/>
        </p:nvSpPr>
        <p:spPr>
          <a:xfrm>
            <a:off x="1413589" y="3108960"/>
            <a:ext cx="7586719" cy="2651761"/>
          </a:xfrm>
          <a:prstGeom prst="rect">
            <a:avLst/>
          </a:prstGeom>
        </p:spPr>
        <p:txBody>
          <a:bodyPr/>
          <a:lstStyle/>
          <a:p>
            <a:pPr algn="ctr" defTabSz="365760"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Finance Committee </a:t>
            </a:r>
            <a:r>
              <a:rPr lang="en-US" sz="3200" dirty="0"/>
              <a:t>Meeting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365760"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February 20, 2024</a:t>
            </a: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4B22B4-8719-879B-B75B-918C7E575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59" y="1841864"/>
            <a:ext cx="4820195" cy="97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441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BECD5-C667-7CEA-1901-E4F23FD63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E74A-CEA6-3EEB-140F-BEAC6C8C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076049" cy="757561"/>
          </a:xfrm>
        </p:spPr>
        <p:txBody>
          <a:bodyPr/>
          <a:lstStyle/>
          <a:p>
            <a:pPr algn="ctr"/>
            <a:r>
              <a:rPr lang="en-US" dirty="0"/>
              <a:t>Capital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D8F5-B266-AB02-5779-3A964A3E5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39546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Departmental/Community Capital Outlay Totals $2.2M	:								Moses Building Renovations-$1.5M										Comprehensive Plan Upgrade-$150K (Grants to 						possibly Fund Remainder)													Voting Equipment Purchase-$375K (187.5K will be 					cut )												 							Bookmobile Purchase-$100K (Grants to possibly 						Fund Remainder)			</a:t>
            </a:r>
          </a:p>
          <a:p>
            <a:r>
              <a:rPr lang="en-US" sz="2400" dirty="0"/>
              <a:t>Recreation Capital Outlay Totals $40K:													Tractor for Wayside Park-$25K												Facility Lease-Schools-$15K</a:t>
            </a:r>
          </a:p>
        </p:txBody>
      </p:sp>
    </p:spTree>
    <p:extLst>
      <p:ext uri="{BB962C8B-B14F-4D97-AF65-F5344CB8AC3E}">
        <p14:creationId xmlns:p14="http://schemas.microsoft.com/office/powerpoint/2010/main" val="157801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CFE4-F13E-8F01-D866-456066A5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	Long Term Capital 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470010-51D0-3B7B-984D-2B1F35A19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154" y="1930400"/>
            <a:ext cx="8907028" cy="2981202"/>
          </a:xfrm>
        </p:spPr>
      </p:pic>
    </p:spTree>
    <p:extLst>
      <p:ext uri="{BB962C8B-B14F-4D97-AF65-F5344CB8AC3E}">
        <p14:creationId xmlns:p14="http://schemas.microsoft.com/office/powerpoint/2010/main" val="21617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4A168-FE07-5A0F-2561-BEFFA1328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6891-EA24-7EE1-8B2B-9264C2D0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	Long Term Capital Needs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5C55457-22E2-6514-EA75-DC51DF58F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447" y="2366963"/>
            <a:ext cx="8278423" cy="38814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53FD0B-DCBB-D6F0-CC80-B9257AFF1FC9}"/>
              </a:ext>
            </a:extLst>
          </p:cNvPr>
          <p:cNvSpPr txBox="1"/>
          <p:nvPr/>
        </p:nvSpPr>
        <p:spPr>
          <a:xfrm>
            <a:off x="2051685" y="1152436"/>
            <a:ext cx="60998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/>
              <a:t>Currently, the County has a modest amount of debt outstanding, totaling $31 million.  Annual debt service range from $1.2 million to $8.4 million, with final maturity in FY 2031.</a:t>
            </a:r>
          </a:p>
        </p:txBody>
      </p:sp>
    </p:spTree>
    <p:extLst>
      <p:ext uri="{BB962C8B-B14F-4D97-AF65-F5344CB8AC3E}">
        <p14:creationId xmlns:p14="http://schemas.microsoft.com/office/powerpoint/2010/main" val="273866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5473-C313-7176-E2EF-F48268CA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31074"/>
            <a:ext cx="9289627" cy="888275"/>
          </a:xfrm>
        </p:spPr>
        <p:txBody>
          <a:bodyPr/>
          <a:lstStyle/>
          <a:p>
            <a:pPr algn="ctr"/>
            <a:r>
              <a:rPr lang="en-US" dirty="0"/>
              <a:t>			  Tax Rate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2BF34-98BF-CF87-9AA0-9086F7D4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469"/>
            <a:ext cx="10515600" cy="5040494"/>
          </a:xfrm>
        </p:spPr>
        <p:txBody>
          <a:bodyPr>
            <a:normAutofit/>
          </a:bodyPr>
          <a:lstStyle/>
          <a:p>
            <a:r>
              <a:rPr lang="en-US" sz="2400" dirty="0"/>
              <a:t>We recommend lowering the tax rate to 59¢. This rate would allow us to cover current budgetary needs for FY 2025 and will allow for some growth over the following 3 fiscal years. </a:t>
            </a:r>
          </a:p>
          <a:p>
            <a:r>
              <a:rPr lang="en-US" sz="2400" dirty="0"/>
              <a:t>A typical Single-Family Residence with a current property value of $200,000 would increase to $296,000 based on the average 48% increase. The effect of this tax rate will cost this taxpayer an additional $506.40 in tax over last year. This equates to $42.20 per month.</a:t>
            </a:r>
          </a:p>
          <a:p>
            <a:r>
              <a:rPr lang="en-US" sz="2400" dirty="0"/>
              <a:t>Recall that one cent of taxes is $588,000. To reduce the tax rate further would require reductions of this amount for each cent reduced.</a:t>
            </a:r>
          </a:p>
          <a:p>
            <a:r>
              <a:rPr lang="en-US" sz="2400" dirty="0"/>
              <a:t>We invite your Comments and Thoughts?</a:t>
            </a:r>
          </a:p>
        </p:txBody>
      </p:sp>
    </p:spTree>
    <p:extLst>
      <p:ext uri="{BB962C8B-B14F-4D97-AF65-F5344CB8AC3E}">
        <p14:creationId xmlns:p14="http://schemas.microsoft.com/office/powerpoint/2010/main" val="138925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E8A8-BDB2-9839-3F06-00DD45E7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9264" y="519344"/>
            <a:ext cx="10515600" cy="1044931"/>
          </a:xfrm>
        </p:spPr>
        <p:txBody>
          <a:bodyPr/>
          <a:lstStyle/>
          <a:p>
            <a:pPr algn="ctr"/>
            <a:r>
              <a:rPr lang="en-US" dirty="0"/>
              <a:t>		  </a:t>
            </a:r>
            <a:r>
              <a:rPr lang="en-US" u="sng" dirty="0"/>
              <a:t>FY24-25 Budget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E71-D05E-8D4D-ED8A-7C331F6D3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8" y="1410056"/>
            <a:ext cx="11338561" cy="4928600"/>
          </a:xfrm>
        </p:spPr>
        <p:txBody>
          <a:bodyPr>
            <a:normAutofit/>
          </a:bodyPr>
          <a:lstStyle/>
          <a:p>
            <a:r>
              <a:rPr lang="en-US" sz="2400" dirty="0"/>
              <a:t>The goal of this year’s budget is to provide the </a:t>
            </a:r>
            <a:r>
              <a:rPr lang="en-US" sz="2400" i="1" dirty="0"/>
              <a:t>level of service </a:t>
            </a:r>
            <a:r>
              <a:rPr lang="en-US" sz="2400" dirty="0"/>
              <a:t>that our citizens expect of us and to plan for future growth, at a tax rate adjusted for the large increase in property values.</a:t>
            </a:r>
          </a:p>
          <a:p>
            <a:r>
              <a:rPr lang="en-US" sz="2400" dirty="0"/>
              <a:t>Staff reviewed all department requests, making reductions to the requests based on </a:t>
            </a:r>
            <a:r>
              <a:rPr lang="en-US" sz="2400" b="1" dirty="0"/>
              <a:t>actual</a:t>
            </a:r>
            <a:r>
              <a:rPr lang="en-US" sz="2400" dirty="0"/>
              <a:t>, not desired, use.  No wish list!</a:t>
            </a:r>
          </a:p>
          <a:p>
            <a:r>
              <a:rPr lang="en-US" sz="2400" dirty="0"/>
              <a:t>Therefore, this budget is as </a:t>
            </a:r>
            <a:r>
              <a:rPr lang="en-US" sz="2400" u="sng" dirty="0"/>
              <a:t>lean</a:t>
            </a:r>
            <a:r>
              <a:rPr lang="en-US" sz="2400" dirty="0"/>
              <a:t> as we can make it.</a:t>
            </a:r>
          </a:p>
          <a:p>
            <a:r>
              <a:rPr lang="en-US" sz="2400" dirty="0"/>
              <a:t>Every tax dollar has a </a:t>
            </a:r>
            <a:r>
              <a:rPr lang="en-US" sz="2400" i="1" dirty="0"/>
              <a:t>higher standard and must be justified </a:t>
            </a:r>
            <a:r>
              <a:rPr lang="en-US" sz="2400" dirty="0"/>
              <a:t>as a needed cost!</a:t>
            </a:r>
          </a:p>
          <a:p>
            <a:r>
              <a:rPr lang="en-US" sz="2400" dirty="0"/>
              <a:t>No one wants more taxes! This budget will be a balance between that understanding and what is expected of us TO DO for this community, now and going forward.</a:t>
            </a:r>
          </a:p>
        </p:txBody>
      </p:sp>
    </p:spTree>
    <p:extLst>
      <p:ext uri="{BB962C8B-B14F-4D97-AF65-F5344CB8AC3E}">
        <p14:creationId xmlns:p14="http://schemas.microsoft.com/office/powerpoint/2010/main" val="295597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D35-C55F-6819-08A6-0F4A3D86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12" y="195943"/>
            <a:ext cx="8596668" cy="1548025"/>
          </a:xfrm>
        </p:spPr>
        <p:txBody>
          <a:bodyPr/>
          <a:lstStyle/>
          <a:p>
            <a:pPr algn="ctr"/>
            <a:r>
              <a:rPr lang="en-US" dirty="0"/>
              <a:t>			</a:t>
            </a:r>
            <a:r>
              <a:rPr lang="en-US" u="sng" dirty="0"/>
              <a:t>Budget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710F-9502-F8ED-BD57-EB4F64E9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148" y="1083568"/>
            <a:ext cx="10816045" cy="5213017"/>
          </a:xfrm>
        </p:spPr>
        <p:txBody>
          <a:bodyPr>
            <a:noAutofit/>
          </a:bodyPr>
          <a:lstStyle/>
          <a:p>
            <a:r>
              <a:rPr lang="en-US" sz="2400" dirty="0"/>
              <a:t> Reminder: we started this year’s budget with a $2M budget deficit and must be able to operate and pay the bills as an ongoing organization with payroll, equipment, fuel, etc.</a:t>
            </a:r>
          </a:p>
          <a:p>
            <a:r>
              <a:rPr lang="en-US" sz="2400" dirty="0"/>
              <a:t>Costs have increased significantly over the last 6 years but </a:t>
            </a:r>
            <a:r>
              <a:rPr lang="en-US" sz="2400" b="1" i="1" dirty="0"/>
              <a:t>there has been no reassessment or tax increase to cover them in that period</a:t>
            </a:r>
            <a:r>
              <a:rPr lang="en-US" sz="2400" dirty="0"/>
              <a:t>.</a:t>
            </a:r>
          </a:p>
          <a:p>
            <a:r>
              <a:rPr lang="en-US" sz="2400" dirty="0"/>
              <a:t>The County faces new long-term multi-million $$ capital projects with the Jail, renovations to the Historic buildings, a future Courthouse complex, among others. </a:t>
            </a:r>
            <a:r>
              <a:rPr lang="en-US" sz="2400" u="sng" dirty="0"/>
              <a:t>We need to plan for the long term and not just today</a:t>
            </a:r>
            <a:r>
              <a:rPr lang="en-US" sz="2400" dirty="0"/>
              <a:t>!</a:t>
            </a:r>
          </a:p>
          <a:p>
            <a:r>
              <a:rPr lang="en-US" sz="2400" dirty="0"/>
              <a:t>The State contribution to Schools was reduced by $900,000, due to the increased local composite index, which we are required to cover as per Standard of Quality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64288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54F5-65B1-4D84-6D76-D7528F372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5742" y="618478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				FY 2024 Revenues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31252B-388F-FE90-4278-3B5FAAF0F3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871" y="1372552"/>
            <a:ext cx="8596667" cy="41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6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4E2D7-555B-2909-4C3A-4A9EBAEB0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9BEC-42B8-28DF-B4B6-C3D5AF052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5742" y="618478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				FY 2025 Revenue Projections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94BD47-2302-F39D-FD79-5A40E753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59" y="1488613"/>
            <a:ext cx="8596668" cy="486456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Estimates currently being used for revenue projections are based on historical data. We will not have confirmed figures for the major sources of revenue until month-end.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Reassessment- Value increased on average 48%</a:t>
            </a: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				  Value of Property: $6.2B</a:t>
            </a:r>
          </a:p>
          <a:p>
            <a:pPr marL="0" indent="0">
              <a:buNone/>
            </a:pPr>
            <a:r>
              <a:rPr lang="en-US" sz="2200" dirty="0"/>
              <a:t>					  Tax Value at current 62¢ rate: $36.5M</a:t>
            </a:r>
          </a:p>
          <a:p>
            <a:pPr marL="0" indent="0">
              <a:buNone/>
            </a:pPr>
            <a:r>
              <a:rPr lang="en-US" sz="2200" dirty="0"/>
              <a:t>					  Additional Revenue at this rate: $10.1M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 		</a:t>
            </a:r>
          </a:p>
          <a:p>
            <a:pPr marL="0" indent="0">
              <a:buNone/>
            </a:pPr>
            <a:r>
              <a:rPr lang="en-US" sz="2200" dirty="0"/>
              <a:t>					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541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FBEB-BB07-6F6D-C4C4-69327B7F5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032" y="99692"/>
            <a:ext cx="9878226" cy="9965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	 Operating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39703-1E3A-3D71-8466-7D1920A5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86" y="765180"/>
            <a:ext cx="10515600" cy="609282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Budget Requests total $10M more than last year’s adopted GF Budget</a:t>
            </a:r>
          </a:p>
          <a:p>
            <a:r>
              <a:rPr lang="en-US" sz="2400" dirty="0"/>
              <a:t>3% COLA has been included for County employees under the County’s Pay Plan as well as funds to cover minimum wage increase to $13.50 effective January 1, 2025 – TOTAL INC $670K</a:t>
            </a:r>
          </a:p>
          <a:p>
            <a:r>
              <a:rPr lang="en-US" sz="2400" dirty="0"/>
              <a:t>Requests include new positions-TOTAL INC $746K</a:t>
            </a:r>
          </a:p>
          <a:p>
            <a:pPr lvl="3"/>
            <a:r>
              <a:rPr lang="en-US" sz="2400" dirty="0"/>
              <a:t>7 Full-time Positions:                                                                		1-Information Technology                                                             		4-Public Safety                                                                                  		1-Recreation                                                                                		1-Community Policy and Management Team (CPMT)</a:t>
            </a:r>
          </a:p>
          <a:p>
            <a:pPr lvl="3"/>
            <a:r>
              <a:rPr lang="en-US" sz="2400" dirty="0"/>
              <a:t>1 Part-time Position                                                               		1-Library</a:t>
            </a:r>
          </a:p>
          <a:p>
            <a:pPr lvl="3"/>
            <a:r>
              <a:rPr lang="en-US" sz="2400" dirty="0"/>
              <a:t>3 Part-time to Full-Time														1-Registrar  																2-E911</a:t>
            </a:r>
          </a:p>
        </p:txBody>
      </p:sp>
    </p:spTree>
    <p:extLst>
      <p:ext uri="{BB962C8B-B14F-4D97-AF65-F5344CB8AC3E}">
        <p14:creationId xmlns:p14="http://schemas.microsoft.com/office/powerpoint/2010/main" val="150233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94CCA-A19C-DCBE-D7A3-03CD74BFF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94CA-6E63-61BE-A791-143FF631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5741" y="165002"/>
            <a:ext cx="9878226" cy="9965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	Operating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AB9C-CBD4-4671-310E-8B13F2B8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13" y="807313"/>
            <a:ext cx="10515600" cy="5885685"/>
          </a:xfrm>
        </p:spPr>
        <p:txBody>
          <a:bodyPr>
            <a:normAutofit/>
          </a:bodyPr>
          <a:lstStyle/>
          <a:p>
            <a:r>
              <a:rPr lang="en-US" sz="2400" dirty="0"/>
              <a:t>Sheriff: 																					Increase to Overtime due to workforce shortage-TOTAL INC-					$118K																					New Lease for 20 vehicles started in FY2024 with Carryover Funds-			TOTAL INC- $214K																	Increases new SRO Positions-$162K                                    					Increase for Local Match to SRO and other Grants-$350K                                </a:t>
            </a:r>
            <a:endParaRPr lang="en-US" sz="2200" dirty="0"/>
          </a:p>
          <a:p>
            <a:r>
              <a:rPr lang="en-US" sz="2400" dirty="0"/>
              <a:t>Fire/EMS:																					Matrix Base increase for Volunteer Agencies-TOTAL INC- $184K	  			EMS Supplement-Per Call increase to $50-TOTAL INC-$205K					Fire Response-Per Call-New Request-TOTAL INC-$60K  						Equipment Maintenance-EMS-TOTAL INC-$212K									Equipment Maintenance-FIRE-TOTAL INC-$179K</a:t>
            </a:r>
            <a:r>
              <a:rPr lang="en-US" sz="2000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5921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9AC93-69DB-12EF-4118-5C5090BF5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DED5-C53A-25FF-3D9F-CD3CAD58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5741" y="165002"/>
            <a:ext cx="9878226" cy="9965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	Operating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F50D-DDDE-9F1E-CC10-F23E26D2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95" y="1530361"/>
            <a:ext cx="10515600" cy="4664357"/>
          </a:xfrm>
        </p:spPr>
        <p:txBody>
          <a:bodyPr>
            <a:normAutofit/>
          </a:bodyPr>
          <a:lstStyle/>
          <a:p>
            <a:r>
              <a:rPr lang="en-US" sz="2400" dirty="0"/>
              <a:t>Schools:																					Amount included in this budget is based on Required Local Effort 			(RLE) amount listed in the Governor’s Proposed FY2025 Budget plus 		an additional 6% over the RLE-TOTAL INC $2.175M. This is not a final   		amount since we still do not have the House nor Senate version of 		the FY2025 Budget. This figure will most likely increase</a:t>
            </a:r>
          </a:p>
          <a:p>
            <a:r>
              <a:rPr lang="en-US" sz="2400" dirty="0"/>
              <a:t>Capital Contribution included in this budget TOTAL INC $4.5M. Staff is recommending the elimination of $930K from these requests.</a:t>
            </a:r>
          </a:p>
        </p:txBody>
      </p:sp>
    </p:spTree>
    <p:extLst>
      <p:ext uri="{BB962C8B-B14F-4D97-AF65-F5344CB8AC3E}">
        <p14:creationId xmlns:p14="http://schemas.microsoft.com/office/powerpoint/2010/main" val="206084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0203-FC94-5C93-6270-5543F4E7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256"/>
            <a:ext cx="8076049" cy="757561"/>
          </a:xfrm>
        </p:spPr>
        <p:txBody>
          <a:bodyPr/>
          <a:lstStyle/>
          <a:p>
            <a:pPr algn="ctr"/>
            <a:r>
              <a:rPr lang="en-US" dirty="0"/>
              <a:t>Capital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3359-90C4-7349-D29E-8891846F0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817"/>
            <a:ext cx="9395460" cy="5495927"/>
          </a:xfrm>
        </p:spPr>
        <p:txBody>
          <a:bodyPr>
            <a:normAutofit/>
          </a:bodyPr>
          <a:lstStyle/>
          <a:p>
            <a:r>
              <a:rPr lang="en-US" dirty="0"/>
              <a:t>Computer Capital Outlay Totals $136.5K:														 Software Upgrades for HR Onboarding, Telephone Upgrade, 							 and Community Development On-line Portal for Building Permits</a:t>
            </a:r>
          </a:p>
          <a:p>
            <a:r>
              <a:rPr lang="en-US" dirty="0"/>
              <a:t>Building &amp; Grounds Capital Outlay Totals $440K:												 Building &amp; Grounds Improvement Emergency Fund-$340K								 Space Needs Study-$100K (Recommended by Staff to Eliminate)</a:t>
            </a:r>
          </a:p>
          <a:p>
            <a:r>
              <a:rPr lang="en-US" dirty="0"/>
              <a:t>Fire &amp; Rescue Capital Outlay Totals $1.370M:													Apparatus Increases for Volunteer Fire and Rescue-$50K per Vehicle							Fire Trucks-Increase from $200K to $250K												Ambulances-Increase from $125K to $175K											Purchase of EMS Building in Blairs-$680K (Recommended by 							Staff to Eliminate)															Drug Box Requirement-$70K														Career Ambulance-$250K															Radio Upgrade-$180K (Year 2 of 3 Year Upgrade)											 </a:t>
            </a:r>
          </a:p>
        </p:txBody>
      </p:sp>
    </p:spTree>
    <p:extLst>
      <p:ext uri="{BB962C8B-B14F-4D97-AF65-F5344CB8AC3E}">
        <p14:creationId xmlns:p14="http://schemas.microsoft.com/office/powerpoint/2010/main" val="2456941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4227</TotalTime>
  <Words>1450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PowerPoint Presentation</vt:lpstr>
      <vt:lpstr>    FY24-25 Budget Overview</vt:lpstr>
      <vt:lpstr>   Budget Challenges</vt:lpstr>
      <vt:lpstr>    FY 2024 Revenues</vt:lpstr>
      <vt:lpstr>    FY 2025 Revenue Projections</vt:lpstr>
      <vt:lpstr>  Operating Budget</vt:lpstr>
      <vt:lpstr> Operating Budget</vt:lpstr>
      <vt:lpstr> Operating Budget</vt:lpstr>
      <vt:lpstr>Capital Budget</vt:lpstr>
      <vt:lpstr>Capital Budget</vt:lpstr>
      <vt:lpstr>  Long Term Capital Needs</vt:lpstr>
      <vt:lpstr>  Long Term Capital Needs</vt:lpstr>
      <vt:lpstr>     Tax Rate Relief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Turille</dc:creator>
  <cp:lastModifiedBy>Diana McFarland</cp:lastModifiedBy>
  <cp:revision>31</cp:revision>
  <dcterms:created xsi:type="dcterms:W3CDTF">2024-01-02T21:52:20Z</dcterms:created>
  <dcterms:modified xsi:type="dcterms:W3CDTF">2024-02-22T19:15:43Z</dcterms:modified>
</cp:coreProperties>
</file>